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9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0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1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2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3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14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575" r:id="rId2"/>
    <p:sldId id="617" r:id="rId3"/>
    <p:sldId id="622" r:id="rId4"/>
    <p:sldId id="636" r:id="rId5"/>
    <p:sldId id="664" r:id="rId6"/>
    <p:sldId id="639" r:id="rId7"/>
    <p:sldId id="629" r:id="rId8"/>
    <p:sldId id="627" r:id="rId9"/>
    <p:sldId id="624" r:id="rId10"/>
    <p:sldId id="625" r:id="rId11"/>
    <p:sldId id="642" r:id="rId12"/>
    <p:sldId id="651" r:id="rId13"/>
    <p:sldId id="657" r:id="rId14"/>
    <p:sldId id="640" r:id="rId15"/>
    <p:sldId id="633" r:id="rId16"/>
    <p:sldId id="643" r:id="rId17"/>
    <p:sldId id="632" r:id="rId18"/>
    <p:sldId id="649" r:id="rId19"/>
    <p:sldId id="661" r:id="rId20"/>
    <p:sldId id="660" r:id="rId21"/>
    <p:sldId id="631" r:id="rId22"/>
    <p:sldId id="654" r:id="rId23"/>
    <p:sldId id="653" r:id="rId24"/>
    <p:sldId id="641" r:id="rId25"/>
    <p:sldId id="634" r:id="rId26"/>
    <p:sldId id="647" r:id="rId27"/>
    <p:sldId id="658" r:id="rId28"/>
    <p:sldId id="665" r:id="rId29"/>
    <p:sldId id="607" r:id="rId30"/>
    <p:sldId id="595" r:id="rId31"/>
    <p:sldId id="666" r:id="rId32"/>
    <p:sldId id="662" r:id="rId33"/>
    <p:sldId id="656" r:id="rId34"/>
    <p:sldId id="652" r:id="rId35"/>
  </p:sldIdLst>
  <p:sldSz cx="12192000" cy="6858000"/>
  <p:notesSz cx="7099300" cy="10234613"/>
  <p:custDataLst>
    <p:tags r:id="rId3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2" autoAdjust="0"/>
    <p:restoredTop sz="88317" autoAdjust="0"/>
  </p:normalViewPr>
  <p:slideViewPr>
    <p:cSldViewPr>
      <p:cViewPr varScale="1">
        <p:scale>
          <a:sx n="87" d="100"/>
          <a:sy n="87" d="100"/>
        </p:scale>
        <p:origin x="904" y="48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592" y="6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26.09.2021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717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0DC-7DE7-448A-BAF5-92C3829DF6FE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1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.png"/><Relationship Id="rId17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microsoft.com/office/2007/relationships/hdphoto" Target="../media/hdphoto1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75.xml"/><Relationship Id="rId21" Type="http://schemas.openxmlformats.org/officeDocument/2006/relationships/image" Target="../media/image69.png"/><Relationship Id="rId7" Type="http://schemas.openxmlformats.org/officeDocument/2006/relationships/tags" Target="../tags/tag79.xml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" Type="http://schemas.openxmlformats.org/officeDocument/2006/relationships/tags" Target="../tags/tag74.xml"/><Relationship Id="rId16" Type="http://schemas.openxmlformats.org/officeDocument/2006/relationships/image" Target="../media/image38.png"/><Relationship Id="rId20" Type="http://schemas.openxmlformats.org/officeDocument/2006/relationships/image" Target="../media/image68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4.png"/><Relationship Id="rId5" Type="http://schemas.openxmlformats.org/officeDocument/2006/relationships/tags" Target="../tags/tag77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67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6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77.png"/><Relationship Id="rId3" Type="http://schemas.openxmlformats.org/officeDocument/2006/relationships/tags" Target="../tags/tag83.xml"/><Relationship Id="rId21" Type="http://schemas.openxmlformats.org/officeDocument/2006/relationships/image" Target="../media/image72.png"/><Relationship Id="rId7" Type="http://schemas.openxmlformats.org/officeDocument/2006/relationships/tags" Target="../tags/tag87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76.svg"/><Relationship Id="rId2" Type="http://schemas.openxmlformats.org/officeDocument/2006/relationships/tags" Target="../tags/tag82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3.png"/><Relationship Id="rId24" Type="http://schemas.openxmlformats.org/officeDocument/2006/relationships/image" Target="../media/image75.png"/><Relationship Id="rId5" Type="http://schemas.openxmlformats.org/officeDocument/2006/relationships/tags" Target="../tags/tag85.xml"/><Relationship Id="rId15" Type="http://schemas.openxmlformats.org/officeDocument/2006/relationships/image" Target="../media/image36.png"/><Relationship Id="rId23" Type="http://schemas.openxmlformats.org/officeDocument/2006/relationships/image" Target="../media/image74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40.png"/><Relationship Id="rId4" Type="http://schemas.openxmlformats.org/officeDocument/2006/relationships/tags" Target="../tags/tag8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2.png"/><Relationship Id="rId3" Type="http://schemas.openxmlformats.org/officeDocument/2006/relationships/tags" Target="../tags/tag91.xml"/><Relationship Id="rId21" Type="http://schemas.openxmlformats.org/officeDocument/2006/relationships/image" Target="../media/image74.png"/><Relationship Id="rId7" Type="http://schemas.openxmlformats.org/officeDocument/2006/relationships/tags" Target="../tags/tag95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1.svg"/><Relationship Id="rId2" Type="http://schemas.openxmlformats.org/officeDocument/2006/relationships/tags" Target="../tags/tag90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3.png"/><Relationship Id="rId24" Type="http://schemas.openxmlformats.org/officeDocument/2006/relationships/image" Target="../media/image80.png"/><Relationship Id="rId5" Type="http://schemas.openxmlformats.org/officeDocument/2006/relationships/tags" Target="../tags/tag93.xml"/><Relationship Id="rId15" Type="http://schemas.openxmlformats.org/officeDocument/2006/relationships/image" Target="../media/image36.png"/><Relationship Id="rId23" Type="http://schemas.openxmlformats.org/officeDocument/2006/relationships/image" Target="../media/image79.sv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40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8.svg"/><Relationship Id="rId3" Type="http://schemas.openxmlformats.org/officeDocument/2006/relationships/tags" Target="../tags/tag99.xml"/><Relationship Id="rId21" Type="http://schemas.openxmlformats.org/officeDocument/2006/relationships/image" Target="../media/image83.png"/><Relationship Id="rId7" Type="http://schemas.openxmlformats.org/officeDocument/2006/relationships/tags" Target="../tags/tag103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7.png"/><Relationship Id="rId2" Type="http://schemas.openxmlformats.org/officeDocument/2006/relationships/tags" Target="../tags/tag98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33.png"/><Relationship Id="rId24" Type="http://schemas.openxmlformats.org/officeDocument/2006/relationships/image" Target="../media/image86.svg"/><Relationship Id="rId5" Type="http://schemas.openxmlformats.org/officeDocument/2006/relationships/tags" Target="../tags/tag101.xml"/><Relationship Id="rId15" Type="http://schemas.openxmlformats.org/officeDocument/2006/relationships/image" Target="../media/image36.png"/><Relationship Id="rId23" Type="http://schemas.openxmlformats.org/officeDocument/2006/relationships/image" Target="../media/image8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0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08.xml"/><Relationship Id="rId21" Type="http://schemas.openxmlformats.org/officeDocument/2006/relationships/image" Target="../media/image41.png"/><Relationship Id="rId7" Type="http://schemas.openxmlformats.org/officeDocument/2006/relationships/tags" Target="../tags/tag11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0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44.png"/><Relationship Id="rId5" Type="http://schemas.openxmlformats.org/officeDocument/2006/relationships/tags" Target="../tags/tag11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9.png"/><Relationship Id="rId10" Type="http://schemas.openxmlformats.org/officeDocument/2006/relationships/tags" Target="../tags/tag115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94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18.xml"/><Relationship Id="rId16" Type="http://schemas.openxmlformats.org/officeDocument/2006/relationships/image" Target="../media/image46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1.png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image" Target="../media/image92.png"/><Relationship Id="rId19" Type="http://schemas.openxmlformats.org/officeDocument/2006/relationships/image" Target="../media/image95.png"/><Relationship Id="rId4" Type="http://schemas.openxmlformats.org/officeDocument/2006/relationships/tags" Target="../tags/tag120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43.png"/><Relationship Id="rId18" Type="http://schemas.openxmlformats.org/officeDocument/2006/relationships/image" Target="../media/image96.png"/><Relationship Id="rId3" Type="http://schemas.openxmlformats.org/officeDocument/2006/relationships/tags" Target="../tags/tag126.xml"/><Relationship Id="rId21" Type="http://schemas.openxmlformats.org/officeDocument/2006/relationships/image" Target="../media/image99.png"/><Relationship Id="rId7" Type="http://schemas.openxmlformats.org/officeDocument/2006/relationships/tags" Target="../tags/tag130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25.xml"/><Relationship Id="rId16" Type="http://schemas.openxmlformats.org/officeDocument/2006/relationships/image" Target="../media/image46.png"/><Relationship Id="rId20" Type="http://schemas.openxmlformats.org/officeDocument/2006/relationships/image" Target="../media/image98.sv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41.png"/><Relationship Id="rId24" Type="http://schemas.openxmlformats.org/officeDocument/2006/relationships/image" Target="../media/image102.png"/><Relationship Id="rId5" Type="http://schemas.openxmlformats.org/officeDocument/2006/relationships/tags" Target="../tags/tag128.xml"/><Relationship Id="rId15" Type="http://schemas.openxmlformats.org/officeDocument/2006/relationships/image" Target="../media/image45.png"/><Relationship Id="rId23" Type="http://schemas.openxmlformats.org/officeDocument/2006/relationships/image" Target="../media/image101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4.png"/><Relationship Id="rId22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5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42.png"/><Relationship Id="rId17" Type="http://schemas.openxmlformats.org/officeDocument/2006/relationships/image" Target="../media/image104.png"/><Relationship Id="rId2" Type="http://schemas.openxmlformats.org/officeDocument/2006/relationships/tags" Target="../tags/tag133.xml"/><Relationship Id="rId16" Type="http://schemas.openxmlformats.org/officeDocument/2006/relationships/image" Target="../media/image46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41.png"/><Relationship Id="rId5" Type="http://schemas.openxmlformats.org/officeDocument/2006/relationships/tags" Target="../tags/tag136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4" Type="http://schemas.openxmlformats.org/officeDocument/2006/relationships/tags" Target="../tags/tag135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8.png"/><Relationship Id="rId3" Type="http://schemas.openxmlformats.org/officeDocument/2006/relationships/tags" Target="../tags/tag141.xml"/><Relationship Id="rId21" Type="http://schemas.openxmlformats.org/officeDocument/2006/relationships/image" Target="../media/image111.png"/><Relationship Id="rId7" Type="http://schemas.openxmlformats.org/officeDocument/2006/relationships/tags" Target="../tags/tag145.xml"/><Relationship Id="rId12" Type="http://schemas.openxmlformats.org/officeDocument/2006/relationships/image" Target="../media/image42.png"/><Relationship Id="rId17" Type="http://schemas.openxmlformats.org/officeDocument/2006/relationships/image" Target="../media/image107.png"/><Relationship Id="rId2" Type="http://schemas.openxmlformats.org/officeDocument/2006/relationships/tags" Target="../tags/tag140.xml"/><Relationship Id="rId16" Type="http://schemas.openxmlformats.org/officeDocument/2006/relationships/image" Target="../media/image46.png"/><Relationship Id="rId20" Type="http://schemas.openxmlformats.org/officeDocument/2006/relationships/image" Target="../media/image110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41.png"/><Relationship Id="rId5" Type="http://schemas.openxmlformats.org/officeDocument/2006/relationships/tags" Target="../tags/tag143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tags" Target="../tags/tag142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42.png"/><Relationship Id="rId18" Type="http://schemas.openxmlformats.org/officeDocument/2006/relationships/image" Target="../media/image113.png"/><Relationship Id="rId3" Type="http://schemas.openxmlformats.org/officeDocument/2006/relationships/tags" Target="../tags/tag148.xml"/><Relationship Id="rId21" Type="http://schemas.openxmlformats.org/officeDocument/2006/relationships/image" Target="../media/image116.png"/><Relationship Id="rId7" Type="http://schemas.openxmlformats.org/officeDocument/2006/relationships/tags" Target="../tags/tag152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147.xml"/><Relationship Id="rId16" Type="http://schemas.openxmlformats.org/officeDocument/2006/relationships/image" Target="../media/image45.png"/><Relationship Id="rId20" Type="http://schemas.openxmlformats.org/officeDocument/2006/relationships/image" Target="../media/image115.sv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03.png"/><Relationship Id="rId24" Type="http://schemas.openxmlformats.org/officeDocument/2006/relationships/image" Target="../media/image119.png"/><Relationship Id="rId5" Type="http://schemas.openxmlformats.org/officeDocument/2006/relationships/tags" Target="../tags/tag150.xml"/><Relationship Id="rId15" Type="http://schemas.openxmlformats.org/officeDocument/2006/relationships/image" Target="../media/image44.png"/><Relationship Id="rId23" Type="http://schemas.openxmlformats.org/officeDocument/2006/relationships/image" Target="../media/image118.png"/><Relationship Id="rId10" Type="http://schemas.openxmlformats.org/officeDocument/2006/relationships/image" Target="../media/image91.png"/><Relationship Id="rId19" Type="http://schemas.openxmlformats.org/officeDocument/2006/relationships/image" Target="../media/image114.png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1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21.svg"/><Relationship Id="rId3" Type="http://schemas.openxmlformats.org/officeDocument/2006/relationships/tags" Target="../tags/tag156.xml"/><Relationship Id="rId21" Type="http://schemas.openxmlformats.org/officeDocument/2006/relationships/image" Target="../media/image124.svg"/><Relationship Id="rId7" Type="http://schemas.openxmlformats.org/officeDocument/2006/relationships/tags" Target="../tags/tag160.xml"/><Relationship Id="rId12" Type="http://schemas.openxmlformats.org/officeDocument/2006/relationships/image" Target="../media/image42.png"/><Relationship Id="rId17" Type="http://schemas.openxmlformats.org/officeDocument/2006/relationships/image" Target="../media/image120.png"/><Relationship Id="rId2" Type="http://schemas.openxmlformats.org/officeDocument/2006/relationships/tags" Target="../tags/tag155.xml"/><Relationship Id="rId16" Type="http://schemas.openxmlformats.org/officeDocument/2006/relationships/image" Target="../media/image46.png"/><Relationship Id="rId20" Type="http://schemas.openxmlformats.org/officeDocument/2006/relationships/image" Target="../media/image123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41.png"/><Relationship Id="rId5" Type="http://schemas.openxmlformats.org/officeDocument/2006/relationships/tags" Target="../tags/tag158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22.png"/><Relationship Id="rId4" Type="http://schemas.openxmlformats.org/officeDocument/2006/relationships/tags" Target="../tags/tag157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27.png"/><Relationship Id="rId18" Type="http://schemas.openxmlformats.org/officeDocument/2006/relationships/image" Target="../media/image45.png"/><Relationship Id="rId3" Type="http://schemas.openxmlformats.org/officeDocument/2006/relationships/tags" Target="../tags/tag163.xml"/><Relationship Id="rId21" Type="http://schemas.openxmlformats.org/officeDocument/2006/relationships/image" Target="../media/image61.png"/><Relationship Id="rId7" Type="http://schemas.openxmlformats.org/officeDocument/2006/relationships/tags" Target="../tags/tag167.xml"/><Relationship Id="rId12" Type="http://schemas.openxmlformats.org/officeDocument/2006/relationships/image" Target="../media/image126.png"/><Relationship Id="rId17" Type="http://schemas.openxmlformats.org/officeDocument/2006/relationships/image" Target="../media/image44.png"/><Relationship Id="rId2" Type="http://schemas.openxmlformats.org/officeDocument/2006/relationships/tags" Target="../tags/tag162.xml"/><Relationship Id="rId16" Type="http://schemas.openxmlformats.org/officeDocument/2006/relationships/image" Target="../media/image43.png"/><Relationship Id="rId20" Type="http://schemas.openxmlformats.org/officeDocument/2006/relationships/image" Target="../media/image128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1.png"/><Relationship Id="rId5" Type="http://schemas.openxmlformats.org/officeDocument/2006/relationships/tags" Target="../tags/tag165.xm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46.png"/><Relationship Id="rId4" Type="http://schemas.openxmlformats.org/officeDocument/2006/relationships/tags" Target="../tags/tag16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1.xml"/><Relationship Id="rId21" Type="http://schemas.openxmlformats.org/officeDocument/2006/relationships/image" Target="../media/image132.png"/><Relationship Id="rId7" Type="http://schemas.openxmlformats.org/officeDocument/2006/relationships/tags" Target="../tags/tag175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36.png"/><Relationship Id="rId2" Type="http://schemas.openxmlformats.org/officeDocument/2006/relationships/tags" Target="../tags/tag170.xml"/><Relationship Id="rId16" Type="http://schemas.openxmlformats.org/officeDocument/2006/relationships/image" Target="../media/image44.png"/><Relationship Id="rId20" Type="http://schemas.openxmlformats.org/officeDocument/2006/relationships/image" Target="../media/image131.sv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91.png"/><Relationship Id="rId24" Type="http://schemas.openxmlformats.org/officeDocument/2006/relationships/image" Target="../media/image135.png"/><Relationship Id="rId5" Type="http://schemas.openxmlformats.org/officeDocument/2006/relationships/tags" Target="../tags/tag173.xml"/><Relationship Id="rId15" Type="http://schemas.openxmlformats.org/officeDocument/2006/relationships/image" Target="../media/image43.png"/><Relationship Id="rId23" Type="http://schemas.openxmlformats.org/officeDocument/2006/relationships/image" Target="../media/image134.pn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30.png"/><Relationship Id="rId4" Type="http://schemas.openxmlformats.org/officeDocument/2006/relationships/tags" Target="../tags/tag17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3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9.xml"/><Relationship Id="rId21" Type="http://schemas.openxmlformats.org/officeDocument/2006/relationships/image" Target="../media/image139.png"/><Relationship Id="rId7" Type="http://schemas.openxmlformats.org/officeDocument/2006/relationships/tags" Target="../tags/tag183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43.png"/><Relationship Id="rId2" Type="http://schemas.openxmlformats.org/officeDocument/2006/relationships/tags" Target="../tags/tag178.xml"/><Relationship Id="rId16" Type="http://schemas.openxmlformats.org/officeDocument/2006/relationships/image" Target="../media/image44.png"/><Relationship Id="rId20" Type="http://schemas.openxmlformats.org/officeDocument/2006/relationships/image" Target="../media/image138.sv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91.png"/><Relationship Id="rId24" Type="http://schemas.openxmlformats.org/officeDocument/2006/relationships/image" Target="../media/image142.png"/><Relationship Id="rId5" Type="http://schemas.openxmlformats.org/officeDocument/2006/relationships/tags" Target="../tags/tag181.xml"/><Relationship Id="rId15" Type="http://schemas.openxmlformats.org/officeDocument/2006/relationships/image" Target="../media/image43.png"/><Relationship Id="rId23" Type="http://schemas.openxmlformats.org/officeDocument/2006/relationships/image" Target="../media/image141.pn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137.png"/><Relationship Id="rId4" Type="http://schemas.openxmlformats.org/officeDocument/2006/relationships/tags" Target="../tags/tag18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87.xml"/><Relationship Id="rId21" Type="http://schemas.openxmlformats.org/officeDocument/2006/relationships/image" Target="../media/image41.png"/><Relationship Id="rId7" Type="http://schemas.openxmlformats.org/officeDocument/2006/relationships/tags" Target="../tags/tag191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8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44.png"/><Relationship Id="rId5" Type="http://schemas.openxmlformats.org/officeDocument/2006/relationships/tags" Target="../tags/tag189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194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98.xml"/><Relationship Id="rId7" Type="http://schemas.openxmlformats.org/officeDocument/2006/relationships/image" Target="../media/image14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4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8.png"/><Relationship Id="rId4" Type="http://schemas.openxmlformats.org/officeDocument/2006/relationships/tags" Target="../tags/tag199.xml"/><Relationship Id="rId9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153.png"/><Relationship Id="rId2" Type="http://schemas.openxmlformats.org/officeDocument/2006/relationships/tags" Target="../tags/tag201.xml"/><Relationship Id="rId16" Type="http://schemas.openxmlformats.org/officeDocument/2006/relationships/image" Target="../media/image156.png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2.svg"/><Relationship Id="rId5" Type="http://schemas.openxmlformats.org/officeDocument/2006/relationships/tags" Target="../tags/tag204.xml"/><Relationship Id="rId15" Type="http://schemas.openxmlformats.org/officeDocument/2006/relationships/image" Target="../media/image155.png"/><Relationship Id="rId10" Type="http://schemas.openxmlformats.org/officeDocument/2006/relationships/image" Target="../media/image151.png"/><Relationship Id="rId4" Type="http://schemas.openxmlformats.org/officeDocument/2006/relationships/tags" Target="../tags/tag203.xml"/><Relationship Id="rId9" Type="http://schemas.openxmlformats.org/officeDocument/2006/relationships/image" Target="../media/image150.svg"/><Relationship Id="rId1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13" Type="http://schemas.openxmlformats.org/officeDocument/2006/relationships/image" Target="../media/image155.png"/><Relationship Id="rId3" Type="http://schemas.openxmlformats.org/officeDocument/2006/relationships/tags" Target="../tags/tag207.xml"/><Relationship Id="rId7" Type="http://schemas.openxmlformats.org/officeDocument/2006/relationships/image" Target="../media/image157.png"/><Relationship Id="rId12" Type="http://schemas.openxmlformats.org/officeDocument/2006/relationships/image" Target="../media/image146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4.png"/><Relationship Id="rId5" Type="http://schemas.openxmlformats.org/officeDocument/2006/relationships/tags" Target="../tags/tag209.xml"/><Relationship Id="rId10" Type="http://schemas.openxmlformats.org/officeDocument/2006/relationships/image" Target="../media/image160.png"/><Relationship Id="rId4" Type="http://schemas.openxmlformats.org/officeDocument/2006/relationships/tags" Target="../tags/tag208.xml"/><Relationship Id="rId9" Type="http://schemas.openxmlformats.org/officeDocument/2006/relationships/image" Target="../media/image1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tags" Target="../tags/tag212.xml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5.png"/><Relationship Id="rId5" Type="http://schemas.openxmlformats.org/officeDocument/2006/relationships/tags" Target="../tags/tag214.xml"/><Relationship Id="rId15" Type="http://schemas.openxmlformats.org/officeDocument/2006/relationships/image" Target="../media/image169.svg"/><Relationship Id="rId10" Type="http://schemas.openxmlformats.org/officeDocument/2006/relationships/image" Target="../media/image164.png"/><Relationship Id="rId4" Type="http://schemas.openxmlformats.org/officeDocument/2006/relationships/tags" Target="../tags/tag213.xml"/><Relationship Id="rId9" Type="http://schemas.openxmlformats.org/officeDocument/2006/relationships/image" Target="../media/image163.svg"/><Relationship Id="rId1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tags" Target="../tags/tag217.xml"/><Relationship Id="rId21" Type="http://schemas.openxmlformats.org/officeDocument/2006/relationships/image" Target="../media/image3.png"/><Relationship Id="rId7" Type="http://schemas.openxmlformats.org/officeDocument/2006/relationships/tags" Target="../tags/tag221.xml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tags" Target="../tags/tag216.xml"/><Relationship Id="rId16" Type="http://schemas.openxmlformats.org/officeDocument/2006/relationships/image" Target="../media/image174.png"/><Relationship Id="rId20" Type="http://schemas.openxmlformats.org/officeDocument/2006/relationships/image" Target="../media/image1.png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../media/image13.jpeg"/><Relationship Id="rId5" Type="http://schemas.openxmlformats.org/officeDocument/2006/relationships/tags" Target="../tags/tag219.xml"/><Relationship Id="rId15" Type="http://schemas.openxmlformats.org/officeDocument/2006/relationships/image" Target="../media/image173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177.png"/><Relationship Id="rId4" Type="http://schemas.openxmlformats.org/officeDocument/2006/relationships/tags" Target="../tags/tag218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25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.png"/><Relationship Id="rId17" Type="http://schemas.openxmlformats.org/officeDocument/2006/relationships/image" Target="../media/image179.png"/><Relationship Id="rId2" Type="http://schemas.openxmlformats.org/officeDocument/2006/relationships/tags" Target="../tags/tag224.xml"/><Relationship Id="rId16" Type="http://schemas.openxmlformats.org/officeDocument/2006/relationships/image" Target="../media/image6.png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27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26.xml"/><Relationship Id="rId9" Type="http://schemas.openxmlformats.org/officeDocument/2006/relationships/image" Target="../media/image10.png"/><Relationship Id="rId14" Type="http://schemas.openxmlformats.org/officeDocument/2006/relationships/image" Target="../media/image1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30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.png"/><Relationship Id="rId17" Type="http://schemas.openxmlformats.org/officeDocument/2006/relationships/image" Target="../media/image179.png"/><Relationship Id="rId2" Type="http://schemas.openxmlformats.org/officeDocument/2006/relationships/tags" Target="../tags/tag229.xml"/><Relationship Id="rId16" Type="http://schemas.openxmlformats.org/officeDocument/2006/relationships/image" Target="../media/image6.png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32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31.xml"/><Relationship Id="rId9" Type="http://schemas.openxmlformats.org/officeDocument/2006/relationships/image" Target="../media/image10.png"/><Relationship Id="rId14" Type="http://schemas.openxmlformats.org/officeDocument/2006/relationships/image" Target="../media/image1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80.png"/><Relationship Id="rId3" Type="http://schemas.openxmlformats.org/officeDocument/2006/relationships/tags" Target="../tags/tag235.xml"/><Relationship Id="rId21" Type="http://schemas.openxmlformats.org/officeDocument/2006/relationships/image" Target="../media/image183.png"/><Relationship Id="rId7" Type="http://schemas.openxmlformats.org/officeDocument/2006/relationships/tags" Target="../tags/tag239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34.xml"/><Relationship Id="rId16" Type="http://schemas.openxmlformats.org/officeDocument/2006/relationships/image" Target="../media/image45.png"/><Relationship Id="rId20" Type="http://schemas.openxmlformats.org/officeDocument/2006/relationships/image" Target="../media/image182.png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126.png"/><Relationship Id="rId5" Type="http://schemas.openxmlformats.org/officeDocument/2006/relationships/tags" Target="../tags/tag237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1.svg"/><Relationship Id="rId4" Type="http://schemas.openxmlformats.org/officeDocument/2006/relationships/tags" Target="../tags/tag236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85.sv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42.png"/><Relationship Id="rId17" Type="http://schemas.openxmlformats.org/officeDocument/2006/relationships/image" Target="../media/image184.png"/><Relationship Id="rId2" Type="http://schemas.openxmlformats.org/officeDocument/2006/relationships/tags" Target="../tags/tag241.xml"/><Relationship Id="rId16" Type="http://schemas.openxmlformats.org/officeDocument/2006/relationships/image" Target="../media/image46.png"/><Relationship Id="rId20" Type="http://schemas.openxmlformats.org/officeDocument/2006/relationships/image" Target="../media/image187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41.png"/><Relationship Id="rId5" Type="http://schemas.openxmlformats.org/officeDocument/2006/relationships/tags" Target="../tags/tag244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86.png"/><Relationship Id="rId4" Type="http://schemas.openxmlformats.org/officeDocument/2006/relationships/tags" Target="../tags/tag243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image" Target="../media/image42.png"/><Relationship Id="rId18" Type="http://schemas.openxmlformats.org/officeDocument/2006/relationships/image" Target="../media/image188.png"/><Relationship Id="rId3" Type="http://schemas.openxmlformats.org/officeDocument/2006/relationships/tags" Target="../tags/tag249.xml"/><Relationship Id="rId21" Type="http://schemas.openxmlformats.org/officeDocument/2006/relationships/image" Target="../media/image191.png"/><Relationship Id="rId7" Type="http://schemas.openxmlformats.org/officeDocument/2006/relationships/tags" Target="../tags/tag253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48.xml"/><Relationship Id="rId16" Type="http://schemas.openxmlformats.org/officeDocument/2006/relationships/image" Target="../media/image45.png"/><Relationship Id="rId20" Type="http://schemas.openxmlformats.org/officeDocument/2006/relationships/image" Target="../media/image190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03.png"/><Relationship Id="rId5" Type="http://schemas.openxmlformats.org/officeDocument/2006/relationships/tags" Target="../tags/tag251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9.svg"/><Relationship Id="rId4" Type="http://schemas.openxmlformats.org/officeDocument/2006/relationships/tags" Target="../tags/tag25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tags" Target="../tags/tag21.xml"/><Relationship Id="rId16" Type="http://schemas.openxmlformats.org/officeDocument/2006/relationships/image" Target="../media/image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5.png"/><Relationship Id="rId5" Type="http://schemas.openxmlformats.org/officeDocument/2006/relationships/tags" Target="../tags/tag24.xml"/><Relationship Id="rId15" Type="http://schemas.openxmlformats.org/officeDocument/2006/relationships/image" Target="../media/image29.jpe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28.xml"/><Relationship Id="rId21" Type="http://schemas.openxmlformats.org/officeDocument/2006/relationships/image" Target="../media/image41.png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4.png"/><Relationship Id="rId5" Type="http://schemas.openxmlformats.org/officeDocument/2006/relationships/tags" Target="../tags/tag3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35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9.xml"/><Relationship Id="rId21" Type="http://schemas.openxmlformats.org/officeDocument/2006/relationships/image" Target="../media/image41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3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44.png"/><Relationship Id="rId5" Type="http://schemas.openxmlformats.org/officeDocument/2006/relationships/tags" Target="../tags/tag4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46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tags" Target="../tags/tag50.xml"/><Relationship Id="rId21" Type="http://schemas.openxmlformats.org/officeDocument/2006/relationships/image" Target="../media/image39.png"/><Relationship Id="rId7" Type="http://schemas.openxmlformats.org/officeDocument/2006/relationships/tags" Target="../tags/tag54.xm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5" Type="http://schemas.openxmlformats.org/officeDocument/2006/relationships/image" Target="../media/image58.png"/><Relationship Id="rId2" Type="http://schemas.openxmlformats.org/officeDocument/2006/relationships/tags" Target="../tags/tag49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4.xml"/><Relationship Id="rId24" Type="http://schemas.openxmlformats.org/officeDocument/2006/relationships/image" Target="../media/image57.png"/><Relationship Id="rId5" Type="http://schemas.openxmlformats.org/officeDocument/2006/relationships/tags" Target="../tags/tag52.xml"/><Relationship Id="rId15" Type="http://schemas.openxmlformats.org/officeDocument/2006/relationships/image" Target="../media/image54.png"/><Relationship Id="rId23" Type="http://schemas.openxmlformats.org/officeDocument/2006/relationships/image" Target="../media/image56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3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59.xml"/><Relationship Id="rId21" Type="http://schemas.openxmlformats.org/officeDocument/2006/relationships/image" Target="../media/image61.png"/><Relationship Id="rId7" Type="http://schemas.openxmlformats.org/officeDocument/2006/relationships/tags" Target="../tags/tag63.xml"/><Relationship Id="rId12" Type="http://schemas.openxmlformats.org/officeDocument/2006/relationships/image" Target="../media/image59.png"/><Relationship Id="rId17" Type="http://schemas.openxmlformats.org/officeDocument/2006/relationships/image" Target="../media/image38.png"/><Relationship Id="rId2" Type="http://schemas.openxmlformats.org/officeDocument/2006/relationships/tags" Target="../tags/tag58.xml"/><Relationship Id="rId16" Type="http://schemas.openxmlformats.org/officeDocument/2006/relationships/image" Target="../media/image37.png"/><Relationship Id="rId20" Type="http://schemas.openxmlformats.org/officeDocument/2006/relationships/image" Target="../media/image6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4.png"/><Relationship Id="rId5" Type="http://schemas.openxmlformats.org/officeDocument/2006/relationships/tags" Target="../tags/tag61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67.xml"/><Relationship Id="rId21" Type="http://schemas.openxmlformats.org/officeDocument/2006/relationships/image" Target="../media/image65.png"/><Relationship Id="rId7" Type="http://schemas.openxmlformats.org/officeDocument/2006/relationships/tags" Target="../tags/tag71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tags" Target="../tags/tag66.xml"/><Relationship Id="rId16" Type="http://schemas.openxmlformats.org/officeDocument/2006/relationships/image" Target="../media/image37.png"/><Relationship Id="rId20" Type="http://schemas.openxmlformats.org/officeDocument/2006/relationships/image" Target="../media/image6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3.png"/><Relationship Id="rId5" Type="http://schemas.openxmlformats.org/officeDocument/2006/relationships/tags" Target="../tags/tag69.xml"/><Relationship Id="rId15" Type="http://schemas.openxmlformats.org/officeDocument/2006/relationships/image" Target="../media/image36.png"/><Relationship Id="rId10" Type="http://schemas.openxmlformats.org/officeDocument/2006/relationships/image" Target="../media/image63.png"/><Relationship Id="rId19" Type="http://schemas.openxmlformats.org/officeDocument/2006/relationships/image" Target="../media/image40.png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! 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2F99038-27BF-4520-B7C2-42D56676D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D317-25D6-4A5D-93C2-F6404A1E2CB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5" y="2461516"/>
            <a:ext cx="5029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9EA5E7-A85E-4747-9BBD-A30E606D934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!!Picture 3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!!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!!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2000" y="2559429"/>
            <a:ext cx="4680000" cy="2987451"/>
          </a:xfrm>
          <a:prstGeom prst="rect">
            <a:avLst/>
          </a:prstGeom>
        </p:spPr>
      </p:pic>
      <p:pic>
        <p:nvPicPr>
          <p:cNvPr id="71" name="!!table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!!Grafik 18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!!Grafik 25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0156" y="2559760"/>
            <a:ext cx="4680000" cy="2987451"/>
          </a:xfrm>
          <a:prstGeom prst="rect">
            <a:avLst/>
          </a:prstGeom>
        </p:spPr>
      </p:pic>
      <p:pic>
        <p:nvPicPr>
          <p:cNvPr id="46" name="!!table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!!table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56" y="4799372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!!table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!!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!!Grafik 43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!!table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!!Grafik 4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!!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6" y="3406279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2C3CE4-55CB-419B-B18C-955C6C56500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33" y="4830586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CA7A9-C01F-4B6B-B4E0-425451186B30}"/>
              </a:ext>
            </a:extLst>
          </p:cNvPr>
          <p:cNvGrpSpPr/>
          <p:nvPr/>
        </p:nvGrpSpPr>
        <p:grpSpPr>
          <a:xfrm>
            <a:off x="689426" y="4529594"/>
            <a:ext cx="8427232" cy="744669"/>
            <a:chOff x="658813" y="4858587"/>
            <a:chExt cx="8427232" cy="74466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29698B-A497-4875-8BEC-405CABA0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98" y="4868215"/>
              <a:ext cx="8388932" cy="699078"/>
            </a:xfrm>
            <a:prstGeom prst="rect">
              <a:avLst/>
            </a:prstGeom>
          </p:spPr>
        </p:pic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BFA10FC-E7A7-4956-A303-147FA48961AA}"/>
                </a:ext>
              </a:extLst>
            </p:cNvPr>
            <p:cNvSpPr/>
            <p:nvPr/>
          </p:nvSpPr>
          <p:spPr bwMode="auto">
            <a:xfrm>
              <a:off x="658813" y="4858587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42" name="!!no morph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68208" y="4720637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7182B9-329A-4D1C-BDE5-7D371366338A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20" name="Grafik 2">
              <a:extLst>
                <a:ext uri="{FF2B5EF4-FFF2-40B4-BE49-F238E27FC236}">
                  <a16:creationId xmlns:a16="http://schemas.microsoft.com/office/drawing/2014/main" id="{B92A8352-019D-476C-B5B2-953C6E63BA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21" name="Grafik 4">
              <a:extLst>
                <a:ext uri="{FF2B5EF4-FFF2-40B4-BE49-F238E27FC236}">
                  <a16:creationId xmlns:a16="http://schemas.microsoft.com/office/drawing/2014/main" id="{5A28599B-AF58-4737-9F95-348F51033B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8" name="!!Grafik 49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3" name="!!table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!!Grafik 43">
            <a:extLst>
              <a:ext uri="{FF2B5EF4-FFF2-40B4-BE49-F238E27FC236}">
                <a16:creationId xmlns:a16="http://schemas.microsoft.com/office/drawing/2014/main" id="{F257FFFA-5D15-45E7-B1D4-79A8B87C56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8225217" y="2326313"/>
            <a:ext cx="3625868" cy="3074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E5177E-E85F-4CDD-9BD7-BCD6C5B6DF3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9C71C4-2289-47C2-B4E4-A7BB0CFF0B0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69531D-2630-4745-8239-67E8A06408B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4" name="!!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DDCD7-14DA-4394-926D-9644A66E50B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9" y="2997200"/>
            <a:ext cx="20955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64BE62-FA68-4238-BB60-501A0575278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!!table">
            <a:extLst>
              <a:ext uri="{FF2B5EF4-FFF2-40B4-BE49-F238E27FC236}">
                <a16:creationId xmlns:a16="http://schemas.microsoft.com/office/drawing/2014/main" id="{FBCDAD2B-A355-45DB-A780-28BE8A540D1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!!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986CE1-8A85-4AF9-9B63-7A725CDA243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" y="3750308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E6F8F5-5815-4590-9963-DDAB7CDA1AD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!!table">
            <a:extLst>
              <a:ext uri="{FF2B5EF4-FFF2-40B4-BE49-F238E27FC236}">
                <a16:creationId xmlns:a16="http://schemas.microsoft.com/office/drawing/2014/main" id="{DB54B3B5-7BD2-46C2-8246-3366EF12113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!!morph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morph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title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30C99-8CC1-419E-895F-365DE649BDD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!!title">
            <a:extLst>
              <a:ext uri="{FF2B5EF4-FFF2-40B4-BE49-F238E27FC236}">
                <a16:creationId xmlns:a16="http://schemas.microsoft.com/office/drawing/2014/main" id="{887D5591-54AF-4635-A9A0-EB676A8B7A0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6F788AA-5DE2-43E2-AC33-98613270610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2BA9C2-AB9E-4987-B3DE-5BC31536391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9" y="3413773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4DC2B-2098-48BC-8561-D0A98E99606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7" y="3925044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2030-F5E1-44DE-B775-C1FD07F1E4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!!title">
            <a:extLst>
              <a:ext uri="{FF2B5EF4-FFF2-40B4-BE49-F238E27FC236}">
                <a16:creationId xmlns:a16="http://schemas.microsoft.com/office/drawing/2014/main" id="{151EBADB-8755-439F-8C52-5DFF04A79C0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07DF2FF-A61B-482B-823D-7F5DCF73C55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1904" y="3373467"/>
            <a:ext cx="6426059" cy="248960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5" y="3728498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BC3F-6369-4859-B36C-A82A11B03A6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B87B65-1676-4E17-9812-D444DA592F0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113389"/>
            <a:ext cx="2984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71D015-1CCC-4E5B-9E28-DFC8AFE05F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3372" y="1008619"/>
            <a:ext cx="6022486" cy="24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4E4E97-8D2F-4339-B950-2760AEA934A0}"/>
              </a:ext>
            </a:extLst>
          </p:cNvPr>
          <p:cNvGrpSpPr/>
          <p:nvPr/>
        </p:nvGrpSpPr>
        <p:grpSpPr>
          <a:xfrm>
            <a:off x="658813" y="4921710"/>
            <a:ext cx="8427232" cy="744669"/>
            <a:chOff x="658813" y="4921710"/>
            <a:chExt cx="8427232" cy="744669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3369679-8820-4277-A6C5-6E02AEFE2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3"/>
            <a:stretch/>
          </p:blipFill>
          <p:spPr>
            <a:xfrm>
              <a:off x="677398" y="4931338"/>
              <a:ext cx="7866874" cy="699078"/>
            </a:xfrm>
            <a:prstGeom prst="rect">
              <a:avLst/>
            </a:prstGeom>
          </p:spPr>
        </p:pic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2400F99-F528-43D6-8D57-2A517ABA6E8F}"/>
                </a:ext>
              </a:extLst>
            </p:cNvPr>
            <p:cNvSpPr/>
            <p:nvPr/>
          </p:nvSpPr>
          <p:spPr bwMode="auto">
            <a:xfrm>
              <a:off x="658813" y="4921710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34" name="!!nomorph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76" y="4529698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2B8BB5-66B1-4ACD-B02A-A89365B1D28F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36" name="Grafik 2">
              <a:extLst>
                <a:ext uri="{FF2B5EF4-FFF2-40B4-BE49-F238E27FC236}">
                  <a16:creationId xmlns:a16="http://schemas.microsoft.com/office/drawing/2014/main" id="{C270288C-C717-4A57-B6B6-8E13525795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37" name="Grafik 4">
              <a:extLst>
                <a:ext uri="{FF2B5EF4-FFF2-40B4-BE49-F238E27FC236}">
                  <a16:creationId xmlns:a16="http://schemas.microsoft.com/office/drawing/2014/main" id="{5695BDAC-9E97-40C1-A911-C3B0C7BD4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!!nomroph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28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3B47D-914F-4616-9DBE-7E86A7ACABB4}"/>
              </a:ext>
            </a:extLst>
          </p:cNvPr>
          <p:cNvGrpSpPr/>
          <p:nvPr/>
        </p:nvGrpSpPr>
        <p:grpSpPr>
          <a:xfrm>
            <a:off x="1550452" y="2528900"/>
            <a:ext cx="5265830" cy="2458933"/>
            <a:chOff x="1550452" y="2528900"/>
            <a:chExt cx="5265830" cy="2458933"/>
          </a:xfrm>
        </p:grpSpPr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1EB093D-DB2B-45C4-9D4E-5A15A76E30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572" y="2528900"/>
              <a:ext cx="432048" cy="1370289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C0047E-8E71-465E-9444-20F2303DA325}"/>
                </a:ext>
              </a:extLst>
            </p:cNvPr>
            <p:cNvSpPr/>
            <p:nvPr/>
          </p:nvSpPr>
          <p:spPr bwMode="auto">
            <a:xfrm>
              <a:off x="2603632" y="3861068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A420A6D-5F61-4B46-89E2-7B8EAE83112B}"/>
                </a:ext>
              </a:extLst>
            </p:cNvPr>
            <p:cNvSpPr/>
            <p:nvPr/>
          </p:nvSpPr>
          <p:spPr bwMode="auto">
            <a:xfrm>
              <a:off x="6090272" y="3644807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9E0E63F9-9EB2-4FA8-AC8F-A7B94C9EC53B}"/>
                </a:ext>
              </a:extLst>
            </p:cNvPr>
            <p:cNvSpPr/>
            <p:nvPr/>
          </p:nvSpPr>
          <p:spPr bwMode="auto">
            <a:xfrm>
              <a:off x="5131379" y="3873470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5EF02DCA-C9BB-4504-9263-EA84B95F91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71864" y="3957914"/>
              <a:ext cx="375174" cy="63561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5049EA98-F723-4124-AA86-C8DA2C965C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83141" y="2948630"/>
              <a:ext cx="633141" cy="770244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6C829D-4469-4EDB-A350-C774756CB9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452" y="3923907"/>
              <a:ext cx="81042" cy="106392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FDFE73A-D9E0-4F83-8855-037CB4394A1B}"/>
                </a:ext>
              </a:extLst>
            </p:cNvPr>
            <p:cNvSpPr/>
            <p:nvPr/>
          </p:nvSpPr>
          <p:spPr bwMode="auto">
            <a:xfrm>
              <a:off x="1550452" y="3858509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108" name="!!nomorph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06B35-3AA3-4F47-B569-549B7C90388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06B35-3AA3-4F47-B569-549B7C90388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550B-5974-4F6F-BF2D-0B6D6514426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!!nomoprh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!!nomorph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!!nomoprhPicture 8">
            <a:extLst>
              <a:ext uri="{FF2B5EF4-FFF2-40B4-BE49-F238E27FC236}">
                <a16:creationId xmlns:a16="http://schemas.microsoft.com/office/drawing/2014/main" id="{23C57695-E284-4B81-890D-8221AF431E6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9" y="2564904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Picture 11">
            <a:extLst>
              <a:ext uri="{FF2B5EF4-FFF2-40B4-BE49-F238E27FC236}">
                <a16:creationId xmlns:a16="http://schemas.microsoft.com/office/drawing/2014/main" id="{A8C66366-1C0B-4F96-A901-85E6EE601BC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50" y="3503673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!!Picture 3">
            <a:extLst>
              <a:ext uri="{FF2B5EF4-FFF2-40B4-BE49-F238E27FC236}">
                <a16:creationId xmlns:a16="http://schemas.microsoft.com/office/drawing/2014/main" id="{C4C8756B-1C4B-4241-B614-B29FA10B7A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!!Picture 3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Binary Crossentropy leads to better results&#10;\end{itemize}&#10;\end{minipage}&#10;\end{document}"/>
  <p:tag name="TRANSPARENT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is helpful&#10;\end{itemize}&#10;\end{minipage}&#10;\end{document}"/>
  <p:tag name="TRANSPARENT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408"/>
  <p:tag name="SOURCE" val="\input{Main.tex}&#10;\pagestyle{empty}&#10;\begin{document}  &#10;\begin{minipage}[t]{7cm}&#10;\rm&#10;\color{sblue}&#10;\begin{itemize}&#10;\Huge&#10;\item \color{black}&#10;Black planks\\ difficult to find&#10;\end{itemize}&#10;\end{minipage}&#10;\end{document}"/>
  <p:tag name="TRANSPARENT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  &#10;\begin{minipage}[t]{7cm}&#10;\rm&#10;\color{sblue}&#10;\begin{itemize}&#10;\Huge&#10;\item \color{black}&#10;Edges blurred&#10;\end{itemize}&#10;\end{minipage}&#10;\end{document}"/>
  <p:tag name="TRANSPARENT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5 \\&#10; ImageSize &amp; sliced \\&#10; \hline&#10;\end{tabular}&#10;\end{document}"/>
  <p:tag name="TRANSPARENT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Oscillations\\ around the edges&#10;\end{itemize}&#10;\end{minipage}&#10;\end{document}"/>
  <p:tag name="TRANSPARENT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Wrong classification of background&#10;\end{itemize}&#10;\end{minipage}&#10;\end{document}"/>
  <p:tag name="TRANSPARENT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rue \\&#10; EarlyStopping &amp; False \\&#10; Epochs &amp; 50 \\&#10; ImageSize &amp; sliced \\&#10; \hline&#10;\end{tabular}&#10;\end{document}"/>
  <p:tag name="TRANSPARENT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Fine-tuning more or less effective&#10;\end{itemize}&#10;\end{minipage}&#10;\end{document}"/>
  <p:tag name="TRANSPARENT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Still some issues with barcodes&#10;\end{itemize}&#10;\end{minipage}&#10;\end{document}"/>
  <p:tag name="TRANSPARENT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691"/>
  <p:tag name="SOURCE" val="\input{Main.tex}&#10;\pagestyle{empty}&#10;\begin{document}  &#10;\begin{minipage}[t]{10cm}&#10;\rm&#10;\color{sblue}&#10;\begin{itemize}&#10;\Huge&#10;\item \color{black}&#10;Find another way to include additional information into image&#10;\end{itemize}&#10;\end{minipage}&#10;\end{document}"/>
  <p:tag name="TRANSPARENT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58"/>
  <p:tag name="BMPHEIGHT" val="191"/>
  <p:tag name="SOURCE" val="\input{Main.tex}&#10;\pagestyle{empty}&#10;\begin{document}  &#10;\begin{minipage}[t]{10cm}&#10;\rm&#10;\color{sblue}&#10;\begin{itemize}&#10;\Huge&#10;\item \color{black}&#10;SegNet not applicable&#10;\end{itemize}&#10;\end{minipage}&#10;\end{document}"/>
  <p:tag name="TRANSPARENT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6.083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6.083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75"/>
  <p:tag name="BMPHEIGHT" val="650"/>
  <p:tag name="SOURCE" val="\input{Main.tex}&#10;\pagestyle{empty}&#10;\begin{document}&#10;\begin{minipage}[t]{12cm}&#10;\Huge \bf&#10;\centering&#10;\color{sblue}&#10;Near Realtime Damage Detection on Wooden Planks&#10;\end{minipage}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</Words>
  <Application>Microsoft Office PowerPoint</Application>
  <PresentationFormat>Widescreen</PresentationFormat>
  <Paragraphs>14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TKTypeBold</vt:lpstr>
      <vt:lpstr>TKTypeMedium</vt:lpstr>
      <vt:lpstr>1_TK_Praesentation_dt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Julian Franquinet</cp:lastModifiedBy>
  <cp:revision>2377</cp:revision>
  <cp:lastPrinted>2018-06-10T10:06:28Z</cp:lastPrinted>
  <dcterms:created xsi:type="dcterms:W3CDTF">2010-04-07T12:27:47Z</dcterms:created>
  <dcterms:modified xsi:type="dcterms:W3CDTF">2021-09-26T16:59:09Z</dcterms:modified>
</cp:coreProperties>
</file>